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7" r:id="rId2"/>
    <p:sldId id="282" r:id="rId3"/>
    <p:sldId id="285" r:id="rId4"/>
    <p:sldId id="284" r:id="rId5"/>
    <p:sldId id="286" r:id="rId6"/>
    <p:sldId id="287" r:id="rId7"/>
    <p:sldId id="27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67" autoAdjust="0"/>
  </p:normalViewPr>
  <p:slideViewPr>
    <p:cSldViewPr>
      <p:cViewPr varScale="1">
        <p:scale>
          <a:sx n="106" d="100"/>
          <a:sy n="106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E8AC3-3C84-48C1-8BC5-B1509F87BA4A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20078-7B68-470B-8DEB-867212C4CD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1800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A2BA5-13F9-4ADA-AB32-0B0AD828D9D7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BA3D6-7526-43C0-BDEB-26D09E6A90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475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BA3D6-7526-43C0-BDEB-26D09E6A90D0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fdfdfdf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22.6.2013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f/f1/Lens_types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8/82/Large_convex_lens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3/32/Concave_lens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Lens_types.png?uselang=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38290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Světelné jevy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Čočky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VY_32_INOVACE_18_23_cocky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Červen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</a:t>
                      </a: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Žák se seznámí s dvěma typy čoček – spojkou a rozptylkou.</a:t>
                      </a:r>
                      <a:endParaRPr kumimoji="0" lang="cs-CZ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Čočky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U čoček využíváme lomu světla ke změně chodu paprsků.</a:t>
            </a:r>
          </a:p>
          <a:p>
            <a:r>
              <a:rPr lang="cs-CZ" sz="2400" b="1" dirty="0" smtClean="0"/>
              <a:t>Rozeznáváme dva druhy čoček: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Spojky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Rozptylky</a:t>
            </a:r>
          </a:p>
        </p:txBody>
      </p:sp>
      <p:pic>
        <p:nvPicPr>
          <p:cNvPr id="1026" name="Picture 2" descr="File:Lens type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88940"/>
            <a:ext cx="5942612" cy="262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835696" y="5620123"/>
            <a:ext cx="186375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spojky</a:t>
            </a:r>
            <a:endParaRPr lang="cs-CZ" sz="2400" b="1" dirty="0" smtClean="0"/>
          </a:p>
        </p:txBody>
      </p:sp>
      <p:sp>
        <p:nvSpPr>
          <p:cNvPr id="11" name="TextovéPole 10"/>
          <p:cNvSpPr txBox="1"/>
          <p:nvPr/>
        </p:nvSpPr>
        <p:spPr>
          <a:xfrm>
            <a:off x="5004048" y="5620123"/>
            <a:ext cx="186375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rozptylky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Čočky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Spojky jsou čočky, které mění rovnoběžný svazek paprsků ve sbíhavý.</a:t>
            </a:r>
          </a:p>
        </p:txBody>
      </p:sp>
      <p:pic>
        <p:nvPicPr>
          <p:cNvPr id="2050" name="Picture 2" descr="File:Large convex len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1"/>
          <a:stretch/>
        </p:blipFill>
        <p:spPr bwMode="auto">
          <a:xfrm>
            <a:off x="251520" y="2060848"/>
            <a:ext cx="646304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Přímá spojovací čára 10"/>
          <p:cNvCxnSpPr/>
          <p:nvPr/>
        </p:nvCxnSpPr>
        <p:spPr>
          <a:xfrm>
            <a:off x="6948264" y="4855786"/>
            <a:ext cx="1944216" cy="0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40"/>
          <p:cNvCxnSpPr/>
          <p:nvPr/>
        </p:nvCxnSpPr>
        <p:spPr>
          <a:xfrm flipV="1">
            <a:off x="7812360" y="3451630"/>
            <a:ext cx="0" cy="2844316"/>
          </a:xfrm>
          <a:prstGeom prst="line">
            <a:avLst/>
          </a:prstGeom>
          <a:ln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6840252" y="2053009"/>
            <a:ext cx="2052228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schematická značka spojky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551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2098358" y="3215208"/>
            <a:ext cx="468052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2843445" y="5177426"/>
            <a:ext cx="468052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f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Čočky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Chod paprsků spojkou</a:t>
            </a:r>
            <a:endParaRPr lang="cs-CZ" sz="2400" b="1" dirty="0" smtClean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269159" y="3215208"/>
            <a:ext cx="4680520" cy="9001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3563525" y="3071192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383505" y="2687052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26" name="Přímá spojovací čára 25"/>
          <p:cNvCxnSpPr/>
          <p:nvPr/>
        </p:nvCxnSpPr>
        <p:spPr>
          <a:xfrm flipV="1">
            <a:off x="2424535" y="4702987"/>
            <a:ext cx="1" cy="593738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2429399" y="2868578"/>
            <a:ext cx="2342292" cy="7920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269159" y="3987535"/>
            <a:ext cx="217076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V="1">
            <a:off x="2424535" y="2621142"/>
            <a:ext cx="2113130" cy="135015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2439924" y="2513130"/>
            <a:ext cx="2097741" cy="1368152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2439924" y="2868578"/>
            <a:ext cx="2331767" cy="743455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4303639" y="3150368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endParaRPr lang="cs-CZ" sz="24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523892" y="2621142"/>
            <a:ext cx="33843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S – </a:t>
            </a:r>
            <a:r>
              <a:rPr lang="cs-CZ" sz="2400" b="1" dirty="0" smtClean="0"/>
              <a:t>optický střed čočky</a:t>
            </a:r>
            <a:endParaRPr lang="cs-CZ" sz="2400" b="1" dirty="0" smtClean="0"/>
          </a:p>
        </p:txBody>
      </p:sp>
      <p:sp>
        <p:nvSpPr>
          <p:cNvPr id="46" name="TextovéPole 45"/>
          <p:cNvSpPr txBox="1"/>
          <p:nvPr/>
        </p:nvSpPr>
        <p:spPr>
          <a:xfrm>
            <a:off x="5523892" y="3302295"/>
            <a:ext cx="33843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F </a:t>
            </a:r>
            <a:r>
              <a:rPr lang="cs-CZ" sz="2400" b="1" dirty="0" smtClean="0"/>
              <a:t>– ohnisko </a:t>
            </a:r>
            <a:r>
              <a:rPr lang="cs-CZ" sz="2400" b="1" dirty="0" smtClean="0"/>
              <a:t>čočky </a:t>
            </a:r>
            <a:endParaRPr lang="cs-CZ" sz="2400" b="1" dirty="0" smtClean="0"/>
          </a:p>
        </p:txBody>
      </p:sp>
      <p:sp>
        <p:nvSpPr>
          <p:cNvPr id="47" name="TextovéPole 46"/>
          <p:cNvSpPr txBox="1"/>
          <p:nvPr/>
        </p:nvSpPr>
        <p:spPr>
          <a:xfrm>
            <a:off x="5523892" y="1973070"/>
            <a:ext cx="338437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o – optická osa </a:t>
            </a:r>
            <a:r>
              <a:rPr lang="cs-CZ" sz="2400" b="1" dirty="0" smtClean="0"/>
              <a:t>čočky</a:t>
            </a:r>
            <a:endParaRPr lang="cs-CZ" sz="2400" b="1" dirty="0" smtClean="0"/>
          </a:p>
        </p:txBody>
      </p:sp>
      <p:cxnSp>
        <p:nvCxnSpPr>
          <p:cNvPr id="50" name="Přímá spojovací čára 49"/>
          <p:cNvCxnSpPr/>
          <p:nvPr/>
        </p:nvCxnSpPr>
        <p:spPr>
          <a:xfrm flipV="1">
            <a:off x="3563525" y="3388513"/>
            <a:ext cx="0" cy="1908212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/>
          <p:nvPr/>
        </p:nvCxnSpPr>
        <p:spPr>
          <a:xfrm>
            <a:off x="2405590" y="5177426"/>
            <a:ext cx="1194955" cy="0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523892" y="3948698"/>
            <a:ext cx="338437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f </a:t>
            </a:r>
            <a:r>
              <a:rPr lang="cs-CZ" sz="2400" b="1" dirty="0" smtClean="0"/>
              <a:t>– ohnisková vzdálenost </a:t>
            </a:r>
          </a:p>
        </p:txBody>
      </p:sp>
      <p:cxnSp>
        <p:nvCxnSpPr>
          <p:cNvPr id="58" name="Přímá spojovací čára 57"/>
          <p:cNvCxnSpPr/>
          <p:nvPr/>
        </p:nvCxnSpPr>
        <p:spPr>
          <a:xfrm>
            <a:off x="269159" y="2513130"/>
            <a:ext cx="21553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Přímá spojovací čára 40"/>
          <p:cNvCxnSpPr/>
          <p:nvPr/>
        </p:nvCxnSpPr>
        <p:spPr>
          <a:xfrm flipV="1">
            <a:off x="2424535" y="1793050"/>
            <a:ext cx="0" cy="2844316"/>
          </a:xfrm>
          <a:prstGeom prst="line">
            <a:avLst/>
          </a:prstGeom>
          <a:ln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Přímá spojovací čára 57"/>
          <p:cNvCxnSpPr/>
          <p:nvPr/>
        </p:nvCxnSpPr>
        <p:spPr>
          <a:xfrm>
            <a:off x="269159" y="2868578"/>
            <a:ext cx="21553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Přímá spojovací čára 57"/>
          <p:cNvCxnSpPr/>
          <p:nvPr/>
        </p:nvCxnSpPr>
        <p:spPr>
          <a:xfrm>
            <a:off x="269159" y="3612033"/>
            <a:ext cx="21553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270792" y="5769260"/>
            <a:ext cx="864096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Pomocí školní spojky a zdroje světla najdi ohnisko spojky, změř přibližně ohniskovou vzdálenost.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Čočky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Rozptylky jsou čočky, které mění rovnoběžný svazek paprsků v rozbíhavý.</a:t>
            </a:r>
          </a:p>
        </p:txBody>
      </p:sp>
      <p:pic>
        <p:nvPicPr>
          <p:cNvPr id="3074" name="Picture 2" descr="File:Concave len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79"/>
          <a:stretch/>
        </p:blipFill>
        <p:spPr bwMode="auto">
          <a:xfrm>
            <a:off x="260176" y="1988840"/>
            <a:ext cx="646335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ovací čára 10"/>
          <p:cNvCxnSpPr/>
          <p:nvPr/>
        </p:nvCxnSpPr>
        <p:spPr>
          <a:xfrm>
            <a:off x="6945868" y="4800673"/>
            <a:ext cx="1944216" cy="0"/>
          </a:xfrm>
          <a:prstGeom prst="line">
            <a:avLst/>
          </a:prstGeom>
          <a:ln w="1905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837856" y="1997896"/>
            <a:ext cx="2052228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schematická značka rozptylky</a:t>
            </a:r>
            <a:endParaRPr lang="cs-CZ" sz="2400" b="1" dirty="0" smtClean="0"/>
          </a:p>
        </p:txBody>
      </p:sp>
      <p:grpSp>
        <p:nvGrpSpPr>
          <p:cNvPr id="31" name="Skupina 30"/>
          <p:cNvGrpSpPr/>
          <p:nvPr/>
        </p:nvGrpSpPr>
        <p:grpSpPr>
          <a:xfrm>
            <a:off x="7809964" y="3501008"/>
            <a:ext cx="0" cy="2632486"/>
            <a:chOff x="7809964" y="3501008"/>
            <a:chExt cx="0" cy="2632486"/>
          </a:xfrm>
        </p:grpSpPr>
        <p:cxnSp>
          <p:nvCxnSpPr>
            <p:cNvPr id="8" name="Přímá spojovací čára 40"/>
            <p:cNvCxnSpPr/>
            <p:nvPr/>
          </p:nvCxnSpPr>
          <p:spPr>
            <a:xfrm flipV="1">
              <a:off x="7809964" y="3537012"/>
              <a:ext cx="0" cy="2556285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ovací čára 40"/>
            <p:cNvCxnSpPr/>
            <p:nvPr/>
          </p:nvCxnSpPr>
          <p:spPr>
            <a:xfrm>
              <a:off x="7809964" y="3501008"/>
              <a:ext cx="0" cy="72008"/>
            </a:xfrm>
            <a:prstGeom prst="line">
              <a:avLst/>
            </a:prstGeom>
            <a:ln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Přímá spojovací čára 40"/>
            <p:cNvCxnSpPr/>
            <p:nvPr/>
          </p:nvCxnSpPr>
          <p:spPr>
            <a:xfrm flipV="1">
              <a:off x="7809964" y="6053100"/>
              <a:ext cx="0" cy="80394"/>
            </a:xfrm>
            <a:prstGeom prst="line">
              <a:avLst/>
            </a:prstGeom>
            <a:ln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5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2080719" y="4073550"/>
            <a:ext cx="468052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1725252" y="6093296"/>
            <a:ext cx="468052" cy="4616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f´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Čočky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Chod paprsků rozptylkou</a:t>
            </a:r>
            <a:endParaRPr lang="cs-CZ" sz="2400" b="1" dirty="0" smtClean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251520" y="4131078"/>
            <a:ext cx="4680520" cy="9001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1511660" y="400903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102876" y="3756500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F´</a:t>
            </a:r>
            <a:endParaRPr lang="cs-CZ" sz="2400" b="1" dirty="0">
              <a:solidFill>
                <a:srgbClr val="C00000"/>
              </a:solidFill>
            </a:endParaRPr>
          </a:p>
        </p:txBody>
      </p:sp>
      <p:cxnSp>
        <p:nvCxnSpPr>
          <p:cNvPr id="26" name="Přímá spojovací čára 25"/>
          <p:cNvCxnSpPr/>
          <p:nvPr/>
        </p:nvCxnSpPr>
        <p:spPr>
          <a:xfrm flipV="1">
            <a:off x="2406896" y="5618857"/>
            <a:ext cx="1" cy="593738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2374740" y="4903405"/>
            <a:ext cx="1585192" cy="130919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251520" y="4903405"/>
            <a:ext cx="217076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V="1">
            <a:off x="2429217" y="2895844"/>
            <a:ext cx="1962763" cy="884195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V="1">
            <a:off x="2437746" y="2204863"/>
            <a:ext cx="1522186" cy="1224137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2437746" y="4528230"/>
            <a:ext cx="1848254" cy="79800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4286000" y="4066238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</a:t>
            </a:r>
            <a:endParaRPr lang="cs-CZ" sz="2400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506253" y="3537012"/>
            <a:ext cx="33843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S – </a:t>
            </a:r>
            <a:r>
              <a:rPr lang="cs-CZ" sz="2400" b="1" dirty="0" smtClean="0"/>
              <a:t>optický střed čočky</a:t>
            </a:r>
            <a:endParaRPr lang="cs-CZ" sz="2400" b="1" dirty="0" smtClean="0"/>
          </a:p>
        </p:txBody>
      </p:sp>
      <p:sp>
        <p:nvSpPr>
          <p:cNvPr id="46" name="TextovéPole 45"/>
          <p:cNvSpPr txBox="1"/>
          <p:nvPr/>
        </p:nvSpPr>
        <p:spPr>
          <a:xfrm>
            <a:off x="5506253" y="4218165"/>
            <a:ext cx="33843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F´ </a:t>
            </a:r>
            <a:r>
              <a:rPr lang="cs-CZ" sz="2400" b="1" dirty="0" smtClean="0"/>
              <a:t>– ohnisko </a:t>
            </a:r>
            <a:r>
              <a:rPr lang="cs-CZ" sz="2400" b="1" dirty="0" smtClean="0"/>
              <a:t>čočky </a:t>
            </a:r>
            <a:endParaRPr lang="cs-CZ" sz="2400" b="1" dirty="0" smtClean="0"/>
          </a:p>
        </p:txBody>
      </p:sp>
      <p:sp>
        <p:nvSpPr>
          <p:cNvPr id="47" name="TextovéPole 46"/>
          <p:cNvSpPr txBox="1"/>
          <p:nvPr/>
        </p:nvSpPr>
        <p:spPr>
          <a:xfrm>
            <a:off x="5506253" y="2888940"/>
            <a:ext cx="338437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o – optická osa </a:t>
            </a:r>
            <a:r>
              <a:rPr lang="cs-CZ" sz="2400" b="1" dirty="0" smtClean="0"/>
              <a:t>čočky</a:t>
            </a:r>
            <a:endParaRPr lang="cs-CZ" sz="2400" b="1" dirty="0" smtClean="0"/>
          </a:p>
        </p:txBody>
      </p:sp>
      <p:cxnSp>
        <p:nvCxnSpPr>
          <p:cNvPr id="50" name="Přímá spojovací čára 49"/>
          <p:cNvCxnSpPr/>
          <p:nvPr/>
        </p:nvCxnSpPr>
        <p:spPr>
          <a:xfrm flipV="1">
            <a:off x="1511661" y="4333991"/>
            <a:ext cx="0" cy="1908212"/>
          </a:xfrm>
          <a:prstGeom prst="line">
            <a:avLst/>
          </a:prstGeom>
          <a:ln>
            <a:solidFill>
              <a:srgbClr val="7030A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/>
          <p:nvPr/>
        </p:nvCxnSpPr>
        <p:spPr>
          <a:xfrm>
            <a:off x="1511660" y="6081627"/>
            <a:ext cx="926086" cy="0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5506253" y="4864568"/>
            <a:ext cx="338437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/>
              <a:t>f</a:t>
            </a:r>
            <a:r>
              <a:rPr lang="cs-CZ" sz="2400" b="1" dirty="0" smtClean="0"/>
              <a:t>´ </a:t>
            </a:r>
            <a:r>
              <a:rPr lang="cs-CZ" sz="2400" b="1" dirty="0" smtClean="0"/>
              <a:t>– ohnisková vzdálenost </a:t>
            </a:r>
          </a:p>
        </p:txBody>
      </p:sp>
      <p:cxnSp>
        <p:nvCxnSpPr>
          <p:cNvPr id="58" name="Přímá spojovací čára 57"/>
          <p:cNvCxnSpPr/>
          <p:nvPr/>
        </p:nvCxnSpPr>
        <p:spPr>
          <a:xfrm>
            <a:off x="251520" y="3429000"/>
            <a:ext cx="21553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Přímá spojovací čára 57"/>
          <p:cNvCxnSpPr/>
          <p:nvPr/>
        </p:nvCxnSpPr>
        <p:spPr>
          <a:xfrm>
            <a:off x="251520" y="3784448"/>
            <a:ext cx="21553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Přímá spojovací čára 57"/>
          <p:cNvCxnSpPr/>
          <p:nvPr/>
        </p:nvCxnSpPr>
        <p:spPr>
          <a:xfrm>
            <a:off x="251520" y="4527903"/>
            <a:ext cx="21553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8" name="Skupina 27"/>
          <p:cNvGrpSpPr/>
          <p:nvPr/>
        </p:nvGrpSpPr>
        <p:grpSpPr>
          <a:xfrm>
            <a:off x="2422285" y="2823836"/>
            <a:ext cx="0" cy="2632486"/>
            <a:chOff x="7809964" y="3501008"/>
            <a:chExt cx="0" cy="2632486"/>
          </a:xfrm>
        </p:grpSpPr>
        <p:cxnSp>
          <p:nvCxnSpPr>
            <p:cNvPr id="29" name="Přímá spojovací čára 40"/>
            <p:cNvCxnSpPr/>
            <p:nvPr/>
          </p:nvCxnSpPr>
          <p:spPr>
            <a:xfrm flipV="1">
              <a:off x="7809964" y="3537012"/>
              <a:ext cx="0" cy="2556285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Přímá spojovací čára 40"/>
            <p:cNvCxnSpPr/>
            <p:nvPr/>
          </p:nvCxnSpPr>
          <p:spPr>
            <a:xfrm>
              <a:off x="7809964" y="3501008"/>
              <a:ext cx="0" cy="72008"/>
            </a:xfrm>
            <a:prstGeom prst="line">
              <a:avLst/>
            </a:prstGeom>
            <a:ln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Přímá spojovací čára 40"/>
            <p:cNvCxnSpPr/>
            <p:nvPr/>
          </p:nvCxnSpPr>
          <p:spPr>
            <a:xfrm flipV="1">
              <a:off x="7809964" y="6053100"/>
              <a:ext cx="0" cy="80394"/>
            </a:xfrm>
            <a:prstGeom prst="line">
              <a:avLst/>
            </a:prstGeom>
            <a:ln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čára 57"/>
          <p:cNvCxnSpPr/>
          <p:nvPr/>
        </p:nvCxnSpPr>
        <p:spPr>
          <a:xfrm flipV="1">
            <a:off x="1511660" y="3429000"/>
            <a:ext cx="926086" cy="702079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Přímá spojovací čára 57"/>
          <p:cNvCxnSpPr/>
          <p:nvPr/>
        </p:nvCxnSpPr>
        <p:spPr>
          <a:xfrm flipV="1">
            <a:off x="1511660" y="3784448"/>
            <a:ext cx="895236" cy="368606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Přímá spojovací čára 57"/>
          <p:cNvCxnSpPr/>
          <p:nvPr/>
        </p:nvCxnSpPr>
        <p:spPr>
          <a:xfrm flipH="1" flipV="1">
            <a:off x="1511660" y="4153054"/>
            <a:ext cx="895237" cy="75035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Přímá spojovací čára 57"/>
          <p:cNvCxnSpPr/>
          <p:nvPr/>
        </p:nvCxnSpPr>
        <p:spPr>
          <a:xfrm flipH="1" flipV="1">
            <a:off x="1511661" y="4140080"/>
            <a:ext cx="895235" cy="387823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4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1052736"/>
            <a:ext cx="864096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700808"/>
            <a:ext cx="8496944" cy="48965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HAVEL, Jitka PROKŠOVÁ a Miroslav RANDA. NAKLADATELSTVÍ FRAUS. </a:t>
            </a:r>
            <a:r>
              <a:rPr lang="cs-CZ" sz="1200" i="1" dirty="0" smtClean="0"/>
              <a:t>Fyzika 7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2005. ISBN 80-7238-431-7.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2012-04-01]. Dostupné z: http://office.</a:t>
            </a:r>
            <a:r>
              <a:rPr lang="cs-CZ" sz="1200" dirty="0" err="1" smtClean="0"/>
              <a:t>microsoft.com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/>
              <a:t>PANTHER. Lens_types.png.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2005 [cit. 2012-06-22]. Dostupné z: </a:t>
            </a:r>
            <a:r>
              <a:rPr lang="cs-CZ" sz="1200" dirty="0">
                <a:hlinkClick r:id="rId3"/>
              </a:rPr>
              <a:t>http://</a:t>
            </a:r>
            <a:r>
              <a:rPr lang="cs-CZ" sz="1200" dirty="0" smtClean="0">
                <a:hlinkClick r:id="rId3"/>
              </a:rPr>
              <a:t>commons.wikimedia.org/wiki/File:Lens_types.png?uselang=ru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/>
              <a:t>FIR0002. Large_convex_lens.jpg.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2007 [cit. 2012-06-22]. Dostupné z: http://en.wikipedia.org/wiki/File:Large_convex_lens.jpg 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/>
              <a:t>FIR0002. Concave_lens.jpg. In: </a:t>
            </a:r>
            <a:r>
              <a:rPr lang="cs-CZ" sz="1200" i="1" dirty="0" err="1"/>
              <a:t>Wikipedia</a:t>
            </a:r>
            <a:r>
              <a:rPr lang="cs-CZ" sz="1200" i="1" dirty="0"/>
              <a:t>: </a:t>
            </a:r>
            <a:r>
              <a:rPr lang="cs-CZ" sz="1200" i="1" dirty="0" err="1"/>
              <a:t>the</a:t>
            </a:r>
            <a:r>
              <a:rPr lang="cs-CZ" sz="1200" i="1" dirty="0"/>
              <a:t> free </a:t>
            </a:r>
            <a:r>
              <a:rPr lang="cs-CZ" sz="1200" i="1" dirty="0" err="1"/>
              <a:t>encyclopedia</a:t>
            </a:r>
            <a:r>
              <a:rPr lang="cs-CZ" sz="1200" dirty="0"/>
              <a:t> [online]. San Francisco (CA):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/>
              <a:t>Foundation</a:t>
            </a:r>
            <a:r>
              <a:rPr lang="cs-CZ" sz="1200" dirty="0"/>
              <a:t>, 2007 [cit. 2012-06-22]. Dostupné z: http://en.wikipedia.org/wiki/File: Concave_lens.jpg</a:t>
            </a:r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0405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cs-CZ" sz="3600" b="1" dirty="0">
                <a:solidFill>
                  <a:schemeClr val="bg1"/>
                </a:solidFill>
                <a:latin typeface="Calibri" pitchFamily="34" charset="0"/>
              </a:rPr>
              <a:t>Čočky</a:t>
            </a:r>
            <a:endParaRPr lang="cs-CZ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364</Words>
  <Application>Microsoft Office PowerPoint</Application>
  <PresentationFormat>Předvádění na obrazovce (4:3)</PresentationFormat>
  <Paragraphs>74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Čočky</vt:lpstr>
      <vt:lpstr>Čočky</vt:lpstr>
      <vt:lpstr>Čočky</vt:lpstr>
      <vt:lpstr>Čočky</vt:lpstr>
      <vt:lpstr>Čočky</vt:lpstr>
      <vt:lpstr>Čočky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</cp:lastModifiedBy>
  <cp:revision>277</cp:revision>
  <dcterms:created xsi:type="dcterms:W3CDTF">2012-01-30T16:05:08Z</dcterms:created>
  <dcterms:modified xsi:type="dcterms:W3CDTF">2013-06-22T14:49:49Z</dcterms:modified>
</cp:coreProperties>
</file>