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97" r:id="rId3"/>
    <p:sldId id="300" r:id="rId4"/>
    <p:sldId id="301" r:id="rId5"/>
    <p:sldId id="302" r:id="rId6"/>
    <p:sldId id="303" r:id="rId7"/>
    <p:sldId id="289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0" autoAdjust="0"/>
    <p:restoredTop sz="98095" autoAdjust="0"/>
  </p:normalViewPr>
  <p:slideViewPr>
    <p:cSldViewPr snapToGrid="0">
      <p:cViewPr varScale="1">
        <p:scale>
          <a:sx n="110" d="100"/>
          <a:sy n="110" d="100"/>
        </p:scale>
        <p:origin x="-3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32D2B5-A34E-43F8-9CC8-632817E17FFA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51AB901-FA0C-4D74-B5F3-7C61D9AA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332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B9F2B-1E46-448C-BBFF-CA6CA0B673CE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7D8A9-EC36-4CE5-BBC7-A632ABAD27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F7ADD-3193-4F13-B429-6EFFD66BAB99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01D3-5CD9-4A95-9B0A-B397F0751C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51174-F75B-44FB-837A-6871F2B90ED3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4B783-D201-4BC3-93E6-A2B93E66CF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FD44F-B0A7-4A14-B69E-2BDD0419C116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F02B8-BDBD-4192-B2F4-1610AFE443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BFAF-F5FB-4B0C-84BE-D73B8D419C3F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3666D-3B5C-4102-9EE6-CD1C6CC7A8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21BAE-0021-45F9-ADFB-7CD319CF1BFB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633E8-675D-49D6-9DC2-05AA36ED30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DA8DF-9768-4614-A322-2AD57DA8E562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7399B-0488-4BD4-87F2-124CC5D64B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5991-48C5-4965-BE9E-F50012FE587A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7534-2BDE-4462-925F-73049E845C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390EF-9332-492D-954D-7291DFD5AFB6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B1A3C-8AD1-47A9-AAD2-C92E3086B1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25A8B-5CEA-4ED1-8456-0CB6475AE264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3026C-342B-4CAD-9D06-E212198A72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1E23B-8F2B-4469-B3E4-917AA03046A3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54002-5638-4781-BB3B-7801422F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8CCC86-7F12-4E89-8C80-9C18998D7995}" type="datetimeFigureOut">
              <a:rPr lang="cs-CZ"/>
              <a:pPr>
                <a:defRPr/>
              </a:pPr>
              <a:t>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DBFB02-51E2-4610-9D6E-7840D2238A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5300663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325433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Síly a jejich vlastnosti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Síla a změny pohybu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VY_32_INOVACE_18_24_sila_a_zmeny_pohybu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Červen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 Žák se seznámí se zákonem síly.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Síla a změny pohybu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43416" y="881512"/>
            <a:ext cx="8642350" cy="569708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Pokud na těleso nepůsobí žádné síly, těleso setrvává v klidu nebo rovnoměrném přímočarém pohybu.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Totéž platí i pro těleso, na které působí síly, jejichž výslednice je nulová.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Když těleso mění svoji rychlost (zrychluje/zpomaluje), nebo jeho trajektorií není přímka, je jisté, že na těleso působí síla.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endParaRPr lang="cs-CZ" sz="2400" b="1" dirty="0" smtClean="0">
              <a:solidFill>
                <a:schemeClr val="tx1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Zamysleme se, jak síla souvisí se změnami pohybu.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  <p:pic>
        <p:nvPicPr>
          <p:cNvPr id="2" name="Picture 2" descr="C:\Users\tbobal.STIPA\AppData\Local\Microsoft\Windows\Temporary Internet Files\Content.IE5\NIPLB20E\MP90043056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67" y="3208950"/>
            <a:ext cx="4154397" cy="276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bobal.STIPA\AppData\Local\Microsoft\Windows\Temporary Internet Files\Content.IE5\HIQC8UEQ\MP90042302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00" y="3208950"/>
            <a:ext cx="2768517" cy="276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62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Síla a změny pohybu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43416" y="881513"/>
            <a:ext cx="8642350" cy="138723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Pokud při hokeji střelíme do již pohybujícího se puku ve směru jeho pohybu – puk zrychlí.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Pokud při jízdě autem přidáme plyn - zrychlujeme.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0825" y="5949889"/>
            <a:ext cx="8642350" cy="4854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/>
              <a:t>1. Síla, která působí ve směru rychlosti, těleso urychluje.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pic>
        <p:nvPicPr>
          <p:cNvPr id="2050" name="Picture 2" descr="C:\Users\tbobal.STIPA\AppData\Local\Microsoft\Windows\Temporary Internet Files\Content.IE5\HIQC8UEQ\MP90038741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41275"/>
            <a:ext cx="4123748" cy="294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tbobal.STIPA\AppData\Local\Microsoft\Windows\Temporary Internet Files\Content.IE5\HIQC8UEQ\MP90043872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694" y="2461657"/>
            <a:ext cx="3891072" cy="292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61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Síla a změny pohybu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43416" y="881512"/>
            <a:ext cx="8642350" cy="20687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Při chytání míčku působíme silou proti směru rychlosti – míček zpomalí a zastaví se.</a:t>
            </a:r>
            <a:endParaRPr lang="cs-CZ" sz="2400" b="1" dirty="0">
              <a:solidFill>
                <a:schemeClr val="tx1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Vyhodíme-li míč vzhůru – zpomaluje – proti směru pohybu působí tíhová síla.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Při šlápnutí na brzdu auto zpomalí.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0825" y="5949889"/>
            <a:ext cx="8642350" cy="4854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/>
              <a:t>2. Síla, která působí proti směru rychlosti, těleso zpomaluje.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pic>
        <p:nvPicPr>
          <p:cNvPr id="3077" name="Picture 5" descr="C:\Users\tbobal.STIPA\AppData\Local\Microsoft\Windows\Temporary Internet Files\Content.IE5\WOAG8KU2\MP90043100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760" y="2924353"/>
            <a:ext cx="1900305" cy="269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tbobal.STIPA\AppData\Local\Microsoft\Windows\Temporary Internet Files\Content.IE5\HIQC8UEQ\MP90042794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265" y="2950233"/>
            <a:ext cx="2691442" cy="269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41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Síla a změny pohybu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43416" y="881511"/>
            <a:ext cx="8642350" cy="141311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Hodíme-li míč vodorovným směrem, bude postupně klesat k zemi. Působí na něj totiž tíhová síla, která je kolmá ke směru rychlosti. Taková síla zakřivuje trajektorii.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0825" y="5762445"/>
            <a:ext cx="8642350" cy="8540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/>
              <a:t>3. Síla, která je kolmá ke směru rychlosti, zakřivuje trajektorii tělesa.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pic>
        <p:nvPicPr>
          <p:cNvPr id="4098" name="Picture 2" descr="C:\Users\tbobal.STIPA\AppData\Local\Microsoft\Windows\Temporary Internet Files\Content.IE5\NIPLB20E\MP90040285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1914" y1="37370" x2="61914" y2="37370"/>
                        <a14:foregroundMark x1="40723" y1="68880" x2="40723" y2="68880"/>
                        <a14:foregroundMark x1="62891" y1="55599" x2="62891" y2="55599"/>
                        <a14:backgroundMark x1="80566" y1="55599" x2="80566" y2="55599"/>
                        <a14:backgroundMark x1="72168" y1="46875" x2="72168" y2="46875"/>
                        <a14:backgroundMark x1="66602" y1="64714" x2="66602" y2="64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122" y="2690279"/>
            <a:ext cx="2771955" cy="207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louk 1"/>
          <p:cNvSpPr/>
          <p:nvPr/>
        </p:nvSpPr>
        <p:spPr>
          <a:xfrm>
            <a:off x="-1151790" y="3534342"/>
            <a:ext cx="8906608" cy="1369610"/>
          </a:xfrm>
          <a:prstGeom prst="arc">
            <a:avLst>
              <a:gd name="adj1" fmla="val 15624192"/>
              <a:gd name="adj2" fmla="val 21492764"/>
            </a:avLst>
          </a:pr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60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Síla a změny pohybu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0825" y="957532"/>
            <a:ext cx="8642350" cy="117319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/>
              <a:t>4. Sílu, která působí jiným směrem, můžeme rozložit na dvě složky. Kolmá složka zakřivuje trajektorii a druhá složka mění směr rychlosti.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pic>
        <p:nvPicPr>
          <p:cNvPr id="5123" name="Picture 3" descr="C:\Users\tbobal.STIPA\AppData\Local\Microsoft\Windows\Temporary Internet Files\Content.IE5\WOAG8KU2\MP90042262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453654"/>
            <a:ext cx="5788325" cy="390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86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0825" y="981075"/>
            <a:ext cx="8642350" cy="431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Použité zdroje: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850" y="1628775"/>
            <a:ext cx="8496300" cy="4968875"/>
          </a:xfrm>
          <a:prstGeom prst="rect">
            <a:avLst/>
          </a:prstGeom>
          <a:noFill/>
        </p:spPr>
        <p:txBody>
          <a:bodyPr/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200" dirty="0">
                <a:latin typeface="+mn-lt"/>
              </a:rPr>
              <a:t>RAUNER, Karel, Václav HAVEL, Jitka PROKŠOVÁ a Miroslav RANDA. NAKLADATELSTVÍ FRAUS. Fyzika 7: učebnice pro základní školy a víceletá gymnázia. 1. Plzeň: Fraus, 2005. ISBN 80-7238-431-7.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200" dirty="0" smtClean="0">
                <a:latin typeface="+mn-lt"/>
              </a:rPr>
              <a:t>MICROSOFT </a:t>
            </a:r>
            <a:r>
              <a:rPr lang="cs-CZ" sz="1200" dirty="0">
                <a:latin typeface="+mn-lt"/>
              </a:rPr>
              <a:t>CORPORATION. </a:t>
            </a:r>
            <a:r>
              <a:rPr lang="cs-CZ" sz="1200" i="1" dirty="0">
                <a:latin typeface="+mn-lt"/>
              </a:rPr>
              <a:t>Obrázky a jiný obsah</a:t>
            </a:r>
            <a:r>
              <a:rPr lang="cs-CZ" sz="1200" dirty="0">
                <a:latin typeface="+mn-lt"/>
              </a:rPr>
              <a:t> [online]. 2012 [cit. </a:t>
            </a:r>
            <a:r>
              <a:rPr lang="cs-CZ" sz="1200" dirty="0" smtClean="0">
                <a:latin typeface="+mn-lt"/>
              </a:rPr>
              <a:t>2012-05-05]. </a:t>
            </a:r>
            <a:r>
              <a:rPr lang="cs-CZ" sz="1200" dirty="0">
                <a:latin typeface="+mn-lt"/>
              </a:rPr>
              <a:t>Dostupné z: </a:t>
            </a:r>
            <a:r>
              <a:rPr lang="cs-CZ" sz="1200" dirty="0">
                <a:latin typeface="+mn-lt"/>
                <a:hlinkClick r:id="rId2"/>
              </a:rPr>
              <a:t>http://</a:t>
            </a:r>
            <a:r>
              <a:rPr lang="cs-CZ" sz="1200" dirty="0" smtClean="0">
                <a:latin typeface="+mn-lt"/>
                <a:hlinkClick r:id="rId2"/>
              </a:rPr>
              <a:t>office.microsoft.com</a:t>
            </a:r>
            <a:endParaRPr lang="cs-CZ" sz="1200" dirty="0" smtClean="0">
              <a:latin typeface="+mn-lt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1200" dirty="0">
              <a:latin typeface="+mn-lt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1200" dirty="0" smtClean="0">
              <a:latin typeface="+mn-lt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1200" dirty="0">
              <a:latin typeface="+mn-lt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Síla a změny pohybu</a:t>
            </a:r>
            <a:endParaRPr lang="cs-CZ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9135</TotalTime>
  <Words>361</Words>
  <Application>Microsoft Office PowerPoint</Application>
  <PresentationFormat>Předvádění na obrazovce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Prezentace aplikace PowerPoint</vt:lpstr>
      <vt:lpstr>Síla a změny pohybu</vt:lpstr>
      <vt:lpstr>Síla a změny pohybu</vt:lpstr>
      <vt:lpstr>Síla a změny pohybu</vt:lpstr>
      <vt:lpstr>Síla a změny pohybu</vt:lpstr>
      <vt:lpstr>Síla a změny pohybu</vt:lpstr>
      <vt:lpstr>Síla a změny pohybu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Bobál Tomáš</cp:lastModifiedBy>
  <cp:revision>984</cp:revision>
  <dcterms:created xsi:type="dcterms:W3CDTF">2012-01-30T16:05:08Z</dcterms:created>
  <dcterms:modified xsi:type="dcterms:W3CDTF">2013-11-07T12:45:21Z</dcterms:modified>
</cp:coreProperties>
</file>