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8" r:id="rId3"/>
    <p:sldId id="290" r:id="rId4"/>
    <p:sldId id="291" r:id="rId5"/>
    <p:sldId id="293" r:id="rId6"/>
    <p:sldId id="292" r:id="rId7"/>
    <p:sldId id="28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5326" autoAdjust="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f/fd/Diode-photo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//upload.wikimedia.org/wikipedia/commons/3/32/LDR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upload.wikimedia.org/wikipedia/commons/5/5a/Transistors.agr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9/9e/Eprom-st%C5%99edn%C3%A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//upload.wikimedia.org/wikipedia/commons/a/a0/Socket_AM3_and_AMD_Phenom_II_X3_720_Black_Edition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//upload.wikimedia.org/wikipedia/commons/d/da/Thyristors_thyristoren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Diode-photo.JPG" TargetMode="External"/><Relationship Id="rId2" Type="http://schemas.openxmlformats.org/officeDocument/2006/relationships/hyperlink" Target="http://cs.wikipedia.org/wiki/Soubor:LDR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92192"/>
              </p:ext>
            </p:extLst>
          </p:nvPr>
        </p:nvGraphicFramePr>
        <p:xfrm>
          <a:off x="719572" y="476672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Elektrický proud v polovodičích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Využití polovodičových součástek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VY_32_INOVACE_4_28_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vyuziti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polovodicovych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_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soucastek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Prosinec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je seznámen s využitím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polovodičových součástek.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Využití polovodičových součástek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19" y="908720"/>
            <a:ext cx="8640961" cy="5294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Které polovodičové součástky již známe?</a:t>
            </a:r>
            <a:endParaRPr lang="cs-CZ" sz="2400" b="1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243582" y="1634967"/>
            <a:ext cx="8640961" cy="15918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Termistor</a:t>
            </a:r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Odpor s rostoucí teplotou klesá.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Čidlo na měření teploty.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243582" y="3402623"/>
            <a:ext cx="8640961" cy="13291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err="1" smtClean="0"/>
              <a:t>Fotorezistor</a:t>
            </a:r>
            <a:endParaRPr lang="cs-CZ" sz="2400" b="1" dirty="0" smtClean="0"/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Odpor s osvětlením součástky klesá.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Měřiče osvětlení.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243582" y="4920446"/>
            <a:ext cx="8640961" cy="17378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Polovodičová dioda</a:t>
            </a:r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Využívá k usměrnění </a:t>
            </a:r>
            <a:br>
              <a:rPr lang="cs-CZ" sz="2400" b="1" dirty="0" smtClean="0"/>
            </a:br>
            <a:r>
              <a:rPr lang="cs-CZ" sz="2400" b="1" dirty="0" smtClean="0"/>
              <a:t>elektrického proudu PN přechodu.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Usměrňovače proudu.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043" y="2060813"/>
            <a:ext cx="1382903" cy="10302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598" y="2430870"/>
            <a:ext cx="1512931" cy="660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Soubor:LD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6658849" y="3180680"/>
            <a:ext cx="868469" cy="30365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2" descr="Soubor:Diode-phot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6440290" y="4401020"/>
            <a:ext cx="1291702" cy="30363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88" grpId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Využití polovodičových součástek</a:t>
            </a:r>
          </a:p>
        </p:txBody>
      </p:sp>
      <p:sp>
        <p:nvSpPr>
          <p:cNvPr id="162" name="TextovéPole 161"/>
          <p:cNvSpPr txBox="1"/>
          <p:nvPr/>
        </p:nvSpPr>
        <p:spPr>
          <a:xfrm>
            <a:off x="243582" y="3684233"/>
            <a:ext cx="8640961" cy="27964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Svítivá dioda (LED)</a:t>
            </a:r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V propustném směru svítí.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Různá svítidla, kontrolky, blikačky na kolo, laser v CD mechanice...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243582" y="952868"/>
            <a:ext cx="8640961" cy="2476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Fotodioda</a:t>
            </a:r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Při osvětlení je zdrojem elektrického napětí.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Sluneční články a baterie – výroba elektrického proudu.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716" y="5157916"/>
            <a:ext cx="2434316" cy="11714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78"/>
          <a:stretch/>
        </p:blipFill>
        <p:spPr>
          <a:xfrm>
            <a:off x="5257801" y="4923033"/>
            <a:ext cx="3382108" cy="13995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738" y="2111804"/>
            <a:ext cx="2435469" cy="1206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Využití polovodičových součástek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243582" y="1691195"/>
            <a:ext cx="8696232" cy="155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Tranzistor</a:t>
            </a:r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Skládá se ze dvou PN přechodů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V počítačích (dokáže sepnout a vypnout obvod více než miliardkrát za sekundu) a v zesilovačích.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19" y="908720"/>
            <a:ext cx="8640961" cy="5294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Další polovodičové součástky.</a:t>
            </a:r>
            <a:endParaRPr lang="cs-CZ" sz="2400" b="1" dirty="0"/>
          </a:p>
        </p:txBody>
      </p:sp>
      <p:pic>
        <p:nvPicPr>
          <p:cNvPr id="3074" name="Picture 2" descr="Soubor:Transistors.ag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4222" y="3429000"/>
            <a:ext cx="3742645" cy="3140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Využití polovodičových součástek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3582" y="905523"/>
            <a:ext cx="8640961" cy="17067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Integrovaný obvod</a:t>
            </a:r>
          </a:p>
          <a:p>
            <a:r>
              <a:rPr lang="cs-CZ" sz="2400" dirty="0" smtClean="0"/>
              <a:t>Charakteristika: </a:t>
            </a:r>
            <a:r>
              <a:rPr lang="cs-CZ" sz="2400" b="1" dirty="0" smtClean="0"/>
              <a:t>V jednom pouzdře je obsaženo velké množství vodičů, rezistorů</a:t>
            </a:r>
            <a:r>
              <a:rPr lang="cs-CZ" sz="2400" b="1" smtClean="0"/>
              <a:t>, </a:t>
            </a:r>
            <a:r>
              <a:rPr lang="cs-CZ" sz="2400" b="1" smtClean="0"/>
              <a:t>kondenzátorů, </a:t>
            </a:r>
            <a:r>
              <a:rPr lang="cs-CZ" sz="2400" b="1" dirty="0" smtClean="0"/>
              <a:t>diod a tranzistorů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Procesory v počítačích, mobilních telefonech…</a:t>
            </a:r>
          </a:p>
        </p:txBody>
      </p:sp>
      <p:pic>
        <p:nvPicPr>
          <p:cNvPr id="3076" name="Picture 4" descr="Soubor:Eprom-střední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451" y="2803671"/>
            <a:ext cx="3301655" cy="2565099"/>
          </a:xfrm>
          <a:prstGeom prst="rect">
            <a:avLst/>
          </a:prstGeom>
          <a:noFill/>
        </p:spPr>
      </p:pic>
      <p:pic>
        <p:nvPicPr>
          <p:cNvPr id="20482" name="Picture 2" descr="File:Socket AM3 and AMD Phenom II X3 720 Black Edi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90766" y="2797415"/>
            <a:ext cx="5085640" cy="3814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Využití polovodičových součástek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243582" y="936593"/>
            <a:ext cx="8640961" cy="16024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Tyristor</a:t>
            </a:r>
          </a:p>
          <a:p>
            <a:r>
              <a:rPr lang="cs-CZ" sz="2400" dirty="0" smtClean="0"/>
              <a:t>Charakteristika</a:t>
            </a:r>
            <a:r>
              <a:rPr lang="cs-CZ" sz="2400" b="1" dirty="0" smtClean="0"/>
              <a:t>: Může spínat velké proudy.</a:t>
            </a:r>
          </a:p>
          <a:p>
            <a:r>
              <a:rPr lang="cs-CZ" sz="2400" dirty="0" smtClean="0"/>
              <a:t>Využití: </a:t>
            </a:r>
            <a:r>
              <a:rPr lang="cs-CZ" sz="2400" b="1" dirty="0" smtClean="0"/>
              <a:t>Bezztrátová regulace příkonu (např. u elektromotorů v trolejbusu).</a:t>
            </a:r>
          </a:p>
        </p:txBody>
      </p:sp>
      <p:pic>
        <p:nvPicPr>
          <p:cNvPr id="2050" name="Picture 2" descr="File:Thyristors thyristor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456134" y="1787098"/>
            <a:ext cx="4362832" cy="5195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err="1" smtClean="0"/>
              <a:t>LDR.jpg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2006 [cit. 2013-01-04]. Dostupné z: </a:t>
            </a:r>
            <a:r>
              <a:rPr lang="cs-CZ" sz="1200" dirty="0" smtClean="0">
                <a:hlinkClick r:id="rId2"/>
              </a:rPr>
              <a:t>http://cs.wikipedia.org/wiki/Soubor:LDR.jpg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HONINA. </a:t>
            </a:r>
            <a:r>
              <a:rPr lang="cs-CZ" sz="1200" dirty="0" err="1" smtClean="0"/>
              <a:t>Diode</a:t>
            </a:r>
            <a:r>
              <a:rPr lang="cs-CZ" sz="1200" dirty="0" smtClean="0"/>
              <a:t>-</a:t>
            </a:r>
            <a:r>
              <a:rPr lang="cs-CZ" sz="1200" dirty="0" err="1" smtClean="0"/>
              <a:t>photo.JPG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2003-10-07 [cit. 2012-12-07]. Dostupné z: </a:t>
            </a:r>
            <a:r>
              <a:rPr lang="cs-CZ" sz="1200" dirty="0" smtClean="0">
                <a:hlinkClick r:id="rId3"/>
              </a:rPr>
              <a:t>http://cs.wikipedia.org/wiki/Soubor:Diode-photo.JPG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REINHOLD, Arnold. </a:t>
            </a:r>
            <a:r>
              <a:rPr lang="cs-CZ" sz="1200" dirty="0" err="1" smtClean="0"/>
              <a:t>Transistors.agr.jpg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2005-11-11 [cit. 2013-01-04]. Dostupné z: http://cs.wikipedia.org/wiki/Soubor:Transistors.agr.jpg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SERYCH. </a:t>
            </a:r>
            <a:r>
              <a:rPr lang="cs-CZ" sz="1200" dirty="0" err="1" smtClean="0"/>
              <a:t>Eprom</a:t>
            </a:r>
            <a:r>
              <a:rPr lang="cs-CZ" sz="1200" dirty="0" smtClean="0"/>
              <a:t>-střední.</a:t>
            </a:r>
            <a:r>
              <a:rPr lang="cs-CZ" sz="1200" dirty="0" err="1" smtClean="0"/>
              <a:t>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2006-04-21 [cit. 2013-01-04]. Dostupné z: http://cs.wikipedia.org/wiki/Soubor:Eprom-st%C5%99edn%C3%AD.jpg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. </a:t>
            </a:r>
            <a:r>
              <a:rPr lang="cs-CZ" sz="1200" dirty="0" err="1" smtClean="0"/>
              <a:t>Socket</a:t>
            </a:r>
            <a:r>
              <a:rPr lang="cs-CZ" sz="1200" dirty="0" smtClean="0"/>
              <a:t> AM3 </a:t>
            </a:r>
            <a:r>
              <a:rPr lang="cs-CZ" sz="1200" dirty="0" err="1" smtClean="0"/>
              <a:t>and</a:t>
            </a:r>
            <a:r>
              <a:rPr lang="cs-CZ" sz="1200" dirty="0" smtClean="0"/>
              <a:t> AMD </a:t>
            </a:r>
            <a:r>
              <a:rPr lang="cs-CZ" sz="1200" dirty="0" err="1" smtClean="0"/>
              <a:t>Phenom</a:t>
            </a:r>
            <a:r>
              <a:rPr lang="cs-CZ" sz="1200" dirty="0" smtClean="0"/>
              <a:t> II X3 720 </a:t>
            </a:r>
            <a:r>
              <a:rPr lang="cs-CZ" sz="1200" dirty="0" err="1" smtClean="0"/>
              <a:t>Black</a:t>
            </a:r>
            <a:r>
              <a:rPr lang="cs-CZ" sz="1200" dirty="0" smtClean="0"/>
              <a:t> </a:t>
            </a:r>
            <a:r>
              <a:rPr lang="cs-CZ" sz="1200" dirty="0" err="1" smtClean="0"/>
              <a:t>Edition.jpg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2009-08-28 [cit. 2013-01-04]. Dostupné z: http://commons.wikimedia.org/wiki/File:Socket_AM3_and_AMD_Phenom_II_X3_720_Black_Edition.jpg?uselang=cs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JULO. </a:t>
            </a:r>
            <a:r>
              <a:rPr lang="cs-CZ" sz="1200" dirty="0" err="1" smtClean="0"/>
              <a:t>Thyristors</a:t>
            </a:r>
            <a:r>
              <a:rPr lang="cs-CZ" sz="1200" dirty="0" smtClean="0"/>
              <a:t>_</a:t>
            </a:r>
            <a:r>
              <a:rPr lang="cs-CZ" sz="1200" dirty="0" err="1" smtClean="0"/>
              <a:t>thyristoren.jpg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2007 [cit. 2013-01-04]. Dostupné z: http://commons.wikimedia.org/wiki/File:Thyristors_thyristoren.jpg </a:t>
            </a:r>
          </a:p>
          <a:p>
            <a:pPr marL="228600" indent="-228600">
              <a:buFont typeface="+mj-lt"/>
              <a:buAutoNum type="arabicPeriod"/>
            </a:pP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230819"/>
            <a:ext cx="864096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600" b="1" dirty="0" smtClean="0">
                <a:solidFill>
                  <a:srgbClr val="000000"/>
                </a:solidFill>
                <a:latin typeface="Calibri" pitchFamily="34" charset="0"/>
              </a:rPr>
              <a:t>Využití polovodičových součástek</a:t>
            </a:r>
            <a:endParaRPr kumimoji="0" lang="cs-CZ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6248</TotalTime>
  <Words>506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Využití polovodičových součástek</vt:lpstr>
      <vt:lpstr>Využití polovodičových součástek</vt:lpstr>
      <vt:lpstr>Využití polovodičových součástek</vt:lpstr>
      <vt:lpstr>Využití polovodičových součástek</vt:lpstr>
      <vt:lpstr>Využití polovodičových součástek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658</cp:revision>
  <dcterms:created xsi:type="dcterms:W3CDTF">2012-01-30T16:05:08Z</dcterms:created>
  <dcterms:modified xsi:type="dcterms:W3CDTF">2014-01-15T07:01:35Z</dcterms:modified>
</cp:coreProperties>
</file>