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76" r:id="rId3"/>
    <p:sldId id="277" r:id="rId4"/>
    <p:sldId id="278" r:id="rId5"/>
    <p:sldId id="279" r:id="rId6"/>
    <p:sldId id="280" r:id="rId7"/>
    <p:sldId id="27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326" autoAdjust="0"/>
  </p:normalViewPr>
  <p:slideViewPr>
    <p:cSldViewPr>
      <p:cViewPr varScale="1">
        <p:scale>
          <a:sx n="90" d="100"/>
          <a:sy n="90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5A08-8F4C-426C-8921-4D379BF7934E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394B-17E2-46BA-8634-34C39F806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65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9/90/NovaSlunecniSoustava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9/93/MESSENGER_first_photo_of_unseen_side_of_mercury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8/85/Venus_glob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//upload.wikimedia.org/wikipedia/commons/b/bc/Venuspioneeruv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9/97/The_Earth_seen_from_Apollo_17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//upload.wikimedia.org/wikipedia/commons/d/dd/Full_Moon_Luc_Viatour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//upload.wikimedia.org/wikipedia/commons/7/76/Mars_Hubbl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//upload.wikimedia.org/wikipedia/commons/a/a4/Phobos_deimos_diff_rotated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992570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Astronomie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Kamenné planety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VY_32_INOVACE_6_27_kamenne_planety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Březen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V prezentaci jsou uvedeny základní charakteristiky 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kamenných planet.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Kamenné planety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20"/>
            <a:ext cx="8640960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Planety Merkur, Venuše, Země a Mars jsou kamenné planety </a:t>
            </a:r>
            <a:br>
              <a:rPr lang="cs-CZ" sz="2400" b="1" dirty="0" smtClean="0"/>
            </a:br>
            <a:r>
              <a:rPr lang="cs-CZ" sz="2400" b="1" dirty="0" smtClean="0"/>
              <a:t>s pevným povrchem.</a:t>
            </a:r>
            <a:endParaRPr lang="cs-CZ" sz="2400" b="1" dirty="0"/>
          </a:p>
        </p:txBody>
      </p:sp>
      <p:pic>
        <p:nvPicPr>
          <p:cNvPr id="6146" name="Picture 2" descr="Soubor:NovaSlunecniSoustav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44824"/>
            <a:ext cx="8654332" cy="4868062"/>
          </a:xfrm>
          <a:prstGeom prst="rect">
            <a:avLst/>
          </a:prstGeom>
          <a:noFill/>
        </p:spPr>
      </p:pic>
      <p:sp>
        <p:nvSpPr>
          <p:cNvPr id="7" name="Zaoblený obdélníkový popisek 6"/>
          <p:cNvSpPr/>
          <p:nvPr/>
        </p:nvSpPr>
        <p:spPr>
          <a:xfrm>
            <a:off x="1428728" y="2500306"/>
            <a:ext cx="1857388" cy="1428760"/>
          </a:xfrm>
          <a:prstGeom prst="wedgeRoundRectCallout">
            <a:avLst>
              <a:gd name="adj1" fmla="val 43745"/>
              <a:gd name="adj2" fmla="val -105882"/>
              <a:gd name="adj3" fmla="val 16667"/>
            </a:avLst>
          </a:prstGeom>
          <a:noFill/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Kamenné planety</a:t>
            </a:r>
          </a:p>
        </p:txBody>
      </p:sp>
      <p:pic>
        <p:nvPicPr>
          <p:cNvPr id="21506" name="Picture 2" descr="Soubor:MESSENGER first photo of unseen side of mercu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908720"/>
            <a:ext cx="5654392" cy="5654392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755576" y="1052736"/>
            <a:ext cx="1296144" cy="5040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2400" b="1" dirty="0" smtClean="0"/>
              <a:t>Merkur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3140968"/>
            <a:ext cx="2952328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Obíhá nejblíže Slunci.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5157192"/>
            <a:ext cx="3600400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Na povrchu je mnoho </a:t>
            </a:r>
            <a:r>
              <a:rPr lang="cs-CZ" sz="2400" b="1" dirty="0" err="1" smtClean="0"/>
              <a:t>impaktních</a:t>
            </a:r>
            <a:r>
              <a:rPr lang="cs-CZ" sz="2400" b="1" dirty="0" smtClean="0"/>
              <a:t> kráterů, hodně se podobá Měsíci.</a:t>
            </a:r>
            <a:endParaRPr lang="cs-CZ" sz="2400" b="1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292080" y="2276872"/>
          <a:ext cx="3624065" cy="40436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31447"/>
                <a:gridCol w="209261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Poloměr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2400 km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Hmotnost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3,3×10</a:t>
                      </a:r>
                      <a:r>
                        <a:rPr lang="cs-CZ" b="1" baseline="30000" dirty="0" smtClean="0"/>
                        <a:t>23</a:t>
                      </a:r>
                      <a:r>
                        <a:rPr lang="cs-CZ" b="1" dirty="0" smtClean="0"/>
                        <a:t> kg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Vzdálenost </a:t>
                      </a:r>
                      <a:br>
                        <a:rPr lang="cs-CZ" b="1" dirty="0" smtClean="0"/>
                      </a:br>
                      <a:r>
                        <a:rPr lang="cs-CZ" b="1" dirty="0" smtClean="0"/>
                        <a:t>od Slunce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58</a:t>
                      </a:r>
                      <a:r>
                        <a:rPr lang="cs-CZ" b="1" baseline="0" dirty="0" smtClean="0"/>
                        <a:t> mil. km</a:t>
                      </a:r>
                      <a:endParaRPr lang="cs-CZ" b="1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Hustota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5430 kg/m</a:t>
                      </a:r>
                      <a:r>
                        <a:rPr lang="cs-CZ" b="1" baseline="30000" dirty="0" smtClean="0"/>
                        <a:t>3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Teplota</a:t>
                      </a:r>
                      <a:r>
                        <a:rPr lang="cs-CZ" b="1" baseline="0" dirty="0" smtClean="0"/>
                        <a:t> povrchu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‒ 180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="1" dirty="0" smtClean="0"/>
                        <a:t> ⁰C až 430 ⁰C 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Doba otočení kolem osy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58.65 dne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Doba oběhu kolem Slunce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88 pozemských</a:t>
                      </a:r>
                      <a:r>
                        <a:rPr lang="cs-CZ" b="1" baseline="0" dirty="0" smtClean="0"/>
                        <a:t> dní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Počet měsíců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251520" y="4005064"/>
            <a:ext cx="3240360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Nemá téměř žádnou atmosféru.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Kamenné planety</a:t>
            </a:r>
          </a:p>
        </p:txBody>
      </p:sp>
      <p:pic>
        <p:nvPicPr>
          <p:cNvPr id="22532" name="Picture 4" descr="Soubor:Venus glob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908720"/>
            <a:ext cx="5616624" cy="5616624"/>
          </a:xfrm>
          <a:prstGeom prst="rect">
            <a:avLst/>
          </a:prstGeom>
          <a:noFill/>
        </p:spPr>
      </p:pic>
      <p:pic>
        <p:nvPicPr>
          <p:cNvPr id="22530" name="Picture 2" descr="Soubor:Venuspioneeruv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908720"/>
            <a:ext cx="3147470" cy="3384376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467544" y="1124744"/>
            <a:ext cx="1296144" cy="5040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/>
              <a:t>Venuše</a:t>
            </a:r>
            <a:endParaRPr lang="cs-CZ" sz="2400" b="1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5220072" y="2492896"/>
          <a:ext cx="3624065" cy="40386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31447"/>
                <a:gridCol w="2092618"/>
              </a:tblGrid>
              <a:tr h="22682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Poloměr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6050 km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Hmotnost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4,87×10</a:t>
                      </a:r>
                      <a:r>
                        <a:rPr lang="cs-CZ" b="1" baseline="30000" dirty="0" smtClean="0"/>
                        <a:t>24</a:t>
                      </a:r>
                      <a:r>
                        <a:rPr lang="cs-CZ" b="1" dirty="0" smtClean="0"/>
                        <a:t> kg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Vzdálenost </a:t>
                      </a:r>
                      <a:br>
                        <a:rPr lang="cs-CZ" b="1" dirty="0" smtClean="0"/>
                      </a:br>
                      <a:r>
                        <a:rPr lang="cs-CZ" b="1" dirty="0" smtClean="0"/>
                        <a:t>od Slunce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/>
                        <a:t>108 mil. km</a:t>
                      </a:r>
                      <a:endParaRPr lang="cs-CZ" b="1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Hustota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5250 kg/m</a:t>
                      </a:r>
                      <a:r>
                        <a:rPr lang="cs-CZ" b="1" baseline="30000" dirty="0" smtClean="0"/>
                        <a:t>3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Teplota</a:t>
                      </a:r>
                      <a:r>
                        <a:rPr lang="cs-CZ" b="1" baseline="0" dirty="0" smtClean="0"/>
                        <a:t> povrchu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max.  480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="1" dirty="0" smtClean="0"/>
                        <a:t> ⁰C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Doba otočení kolem osy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243 dní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Doba oběhu kolem Slunce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224,7 pozemských</a:t>
                      </a:r>
                      <a:r>
                        <a:rPr lang="cs-CZ" b="1" baseline="0" dirty="0" smtClean="0"/>
                        <a:t> dní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Počet měsíců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5940152" y="980728"/>
            <a:ext cx="2952328" cy="12961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Povrch tvoří vyhaslé sopky a rozsáhlá lávová pole.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3933056"/>
            <a:ext cx="2880320" cy="17281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Má velmi hustou atmosféru s velkým skleníkovým efektem.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Kamenné planety</a:t>
            </a:r>
          </a:p>
        </p:txBody>
      </p:sp>
      <p:pic>
        <p:nvPicPr>
          <p:cNvPr id="23557" name="Picture 5" descr="Soubor:The Earth seen from Apollo 1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08720"/>
            <a:ext cx="5705475" cy="570547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67544" y="1124744"/>
            <a:ext cx="1296144" cy="5040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/>
              <a:t>Země</a:t>
            </a:r>
            <a:endParaRPr lang="cs-CZ" sz="2400" b="1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220072" y="2492896"/>
          <a:ext cx="3624065" cy="40386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31447"/>
                <a:gridCol w="2092618"/>
              </a:tblGrid>
              <a:tr h="22682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Poloměr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6378 km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Hmotnost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5,9×10</a:t>
                      </a:r>
                      <a:r>
                        <a:rPr lang="cs-CZ" b="1" baseline="30000" dirty="0" smtClean="0"/>
                        <a:t>24</a:t>
                      </a:r>
                      <a:r>
                        <a:rPr lang="cs-CZ" b="1" dirty="0" smtClean="0"/>
                        <a:t> kg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Vzdálenost </a:t>
                      </a:r>
                      <a:br>
                        <a:rPr lang="cs-CZ" b="1" dirty="0" smtClean="0"/>
                      </a:br>
                      <a:r>
                        <a:rPr lang="cs-CZ" b="1" dirty="0" smtClean="0"/>
                        <a:t>od Slunce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smtClean="0"/>
                        <a:t>149</a:t>
                      </a:r>
                      <a:r>
                        <a:rPr lang="cs-CZ" b="1" baseline="0" smtClean="0"/>
                        <a:t> </a:t>
                      </a:r>
                      <a:r>
                        <a:rPr lang="cs-CZ" b="1" baseline="0" dirty="0" smtClean="0"/>
                        <a:t>mil. km</a:t>
                      </a:r>
                      <a:endParaRPr lang="cs-CZ" b="1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Hustota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5520 kg/m</a:t>
                      </a:r>
                      <a:r>
                        <a:rPr lang="cs-CZ" b="1" baseline="30000" dirty="0" smtClean="0"/>
                        <a:t>3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Teplota</a:t>
                      </a:r>
                      <a:r>
                        <a:rPr lang="cs-CZ" b="1" baseline="0" dirty="0" smtClean="0"/>
                        <a:t> povrchu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průměrná  13 ⁰C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Doba otočení kolem osy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1 den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Doba oběhu kolem Slunce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365,26 </a:t>
                      </a:r>
                      <a:r>
                        <a:rPr lang="cs-CZ" b="1" baseline="0" dirty="0" smtClean="0"/>
                        <a:t>dne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Počet měsíců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1 (Měsíc)</a:t>
                      </a:r>
                      <a:endParaRPr lang="cs-CZ" b="1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078" name="Picture 6" descr="Soubor:Full Moon Luc Viatou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332656"/>
            <a:ext cx="2088232" cy="2105812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5868144" y="1772816"/>
            <a:ext cx="1080120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Měsíc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Kamenné planety</a:t>
            </a:r>
          </a:p>
        </p:txBody>
      </p:sp>
      <p:pic>
        <p:nvPicPr>
          <p:cNvPr id="24578" name="Picture 2" descr="Soubor:Mars Hubb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908720"/>
            <a:ext cx="5405442" cy="540544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67544" y="1124744"/>
            <a:ext cx="1296144" cy="5040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/>
              <a:t>Mars</a:t>
            </a:r>
            <a:endParaRPr lang="cs-CZ" sz="2400" b="1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220072" y="2492896"/>
          <a:ext cx="3624065" cy="40386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31447"/>
                <a:gridCol w="2092618"/>
              </a:tblGrid>
              <a:tr h="22682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Poloměr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3397 km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Hmotnost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604×10</a:t>
                      </a:r>
                      <a:r>
                        <a:rPr lang="cs-CZ" b="1" baseline="30000" dirty="0" smtClean="0"/>
                        <a:t>23</a:t>
                      </a:r>
                      <a:r>
                        <a:rPr lang="cs-CZ" b="1" dirty="0" smtClean="0"/>
                        <a:t> kg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Vzdálenost </a:t>
                      </a:r>
                      <a:br>
                        <a:rPr lang="cs-CZ" b="1" dirty="0" smtClean="0"/>
                      </a:br>
                      <a:r>
                        <a:rPr lang="cs-CZ" b="1" dirty="0" smtClean="0"/>
                        <a:t>od Slunce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/>
                        <a:t>207 až 249 mil. km</a:t>
                      </a:r>
                      <a:endParaRPr lang="cs-CZ" b="1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Hustota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3930 kg/m</a:t>
                      </a:r>
                      <a:r>
                        <a:rPr lang="cs-CZ" b="1" baseline="30000" dirty="0" smtClean="0"/>
                        <a:t>3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Teplota</a:t>
                      </a:r>
                      <a:r>
                        <a:rPr lang="cs-CZ" b="1" baseline="0" dirty="0" smtClean="0"/>
                        <a:t> povrchu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‒ 130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="1" dirty="0" smtClean="0"/>
                        <a:t> ⁰C až 17 ⁰C 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Doba otočení kolem osy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24h 39min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Doba oběhu kolem Slunce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687 pozemských</a:t>
                      </a:r>
                      <a:r>
                        <a:rPr lang="cs-CZ" b="1" baseline="0" dirty="0" smtClean="0"/>
                        <a:t> dní</a:t>
                      </a:r>
                      <a:endParaRPr lang="cs-CZ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Počet měsíců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2 (</a:t>
                      </a:r>
                      <a:r>
                        <a:rPr lang="cs-CZ" b="1" dirty="0" err="1" smtClean="0"/>
                        <a:t>Phobos</a:t>
                      </a:r>
                      <a:r>
                        <a:rPr lang="cs-CZ" b="1" dirty="0" smtClean="0"/>
                        <a:t>, </a:t>
                      </a:r>
                      <a:r>
                        <a:rPr lang="cs-CZ" b="1" dirty="0" err="1" smtClean="0"/>
                        <a:t>Deimos</a:t>
                      </a:r>
                      <a:r>
                        <a:rPr lang="cs-CZ" b="1" dirty="0" smtClean="0"/>
                        <a:t>)</a:t>
                      </a:r>
                      <a:endParaRPr lang="cs-CZ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51520" y="1916832"/>
            <a:ext cx="3240360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Má řídkou atmosféru.</a:t>
            </a:r>
            <a:endParaRPr lang="cs-CZ" sz="2400" b="1" dirty="0"/>
          </a:p>
        </p:txBody>
      </p:sp>
      <p:pic>
        <p:nvPicPr>
          <p:cNvPr id="2050" name="Picture 2" descr="Soubor:Phobos deimos diff rotate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077072"/>
            <a:ext cx="3790950" cy="2381250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1331640" y="3573016"/>
            <a:ext cx="2088232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Obíhají kolem něj 2 měsíce.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283968" y="1124744"/>
            <a:ext cx="4608512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Povrch planety je pokryt načervenalým pískem a prachem.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980728"/>
            <a:ext cx="86409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1628800"/>
            <a:ext cx="849694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RAUNER, Karel, Václav HAVEL a Miroslav RANDA. NAKLADATELSTVÍ FRAUS. </a:t>
            </a:r>
            <a:r>
              <a:rPr lang="cs-CZ" sz="1200" i="1" dirty="0" smtClean="0"/>
              <a:t>Fyzika 9</a:t>
            </a:r>
            <a:r>
              <a:rPr lang="cs-CZ" sz="1200" dirty="0" smtClean="0"/>
              <a:t>: </a:t>
            </a:r>
            <a:r>
              <a:rPr lang="cs-CZ" sz="1200" i="1" dirty="0" smtClean="0"/>
              <a:t>učebnice pro základní školy a víceletá gymnázia</a:t>
            </a:r>
            <a:r>
              <a:rPr lang="cs-CZ" sz="1200" dirty="0" smtClean="0"/>
              <a:t>. 1. vydání. Plzeň: </a:t>
            </a:r>
            <a:r>
              <a:rPr lang="cs-CZ" sz="1200" dirty="0" err="1" smtClean="0"/>
              <a:t>Fraus</a:t>
            </a:r>
            <a:r>
              <a:rPr lang="cs-CZ" sz="1200" dirty="0" smtClean="0"/>
              <a:t>, 2007. ISBN 978-80-7238-617-8.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MICROSOFT CORPORATION. </a:t>
            </a:r>
            <a:r>
              <a:rPr lang="cs-CZ" sz="1200" i="1" dirty="0" smtClean="0"/>
              <a:t>Obrázky a jiný obsah</a:t>
            </a:r>
            <a:r>
              <a:rPr lang="cs-CZ" sz="1200" dirty="0" smtClean="0"/>
              <a:t> [online]. 2012 [cit. 2012-01-31]. Dostupné z: http://office.</a:t>
            </a:r>
            <a:r>
              <a:rPr lang="cs-CZ" sz="1200" dirty="0" err="1" smtClean="0"/>
              <a:t>microsoft.com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 err="1" smtClean="0"/>
              <a:t>NovaSlunecniSoustava.jpg</a:t>
            </a:r>
            <a:r>
              <a:rPr lang="cs-CZ" sz="1200" dirty="0" smtClean="0"/>
              <a:t>. In: </a:t>
            </a:r>
            <a:r>
              <a:rPr lang="cs-CZ" sz="1200" i="1" dirty="0" err="1" smtClean="0"/>
              <a:t>Wikipedia</a:t>
            </a:r>
            <a:r>
              <a:rPr lang="cs-CZ" sz="1200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2008-04-13 [cit. 2012-03-25]. Dostupné z: http://cs.wikipedia.org/wiki/Soubor:NovaSlunecniSoustava.jpg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MESSENGER_</a:t>
            </a:r>
            <a:r>
              <a:rPr lang="cs-CZ" sz="1200" dirty="0" err="1" smtClean="0"/>
              <a:t>first</a:t>
            </a:r>
            <a:r>
              <a:rPr lang="cs-CZ" sz="1200" dirty="0" smtClean="0"/>
              <a:t>_</a:t>
            </a:r>
            <a:r>
              <a:rPr lang="cs-CZ" sz="1200" dirty="0" err="1" smtClean="0"/>
              <a:t>photo</a:t>
            </a:r>
            <a:r>
              <a:rPr lang="cs-CZ" sz="1200" dirty="0" smtClean="0"/>
              <a:t>_</a:t>
            </a:r>
            <a:r>
              <a:rPr lang="cs-CZ" sz="1200" dirty="0" err="1" smtClean="0"/>
              <a:t>of</a:t>
            </a:r>
            <a:r>
              <a:rPr lang="cs-CZ" sz="1200" dirty="0" smtClean="0"/>
              <a:t>_</a:t>
            </a:r>
            <a:r>
              <a:rPr lang="cs-CZ" sz="1200" dirty="0" err="1" smtClean="0"/>
              <a:t>unseen</a:t>
            </a:r>
            <a:r>
              <a:rPr lang="cs-CZ" sz="1200" dirty="0" smtClean="0"/>
              <a:t>_</a:t>
            </a:r>
            <a:r>
              <a:rPr lang="cs-CZ" sz="1200" dirty="0" err="1" smtClean="0"/>
              <a:t>side</a:t>
            </a:r>
            <a:r>
              <a:rPr lang="cs-CZ" sz="1200" dirty="0" smtClean="0"/>
              <a:t>_</a:t>
            </a:r>
            <a:r>
              <a:rPr lang="cs-CZ" sz="1200" dirty="0" err="1" smtClean="0"/>
              <a:t>of</a:t>
            </a:r>
            <a:r>
              <a:rPr lang="cs-CZ" sz="1200" dirty="0" smtClean="0"/>
              <a:t>_</a:t>
            </a:r>
            <a:r>
              <a:rPr lang="cs-CZ" sz="1200" dirty="0" err="1" smtClean="0"/>
              <a:t>mercury.jpg</a:t>
            </a:r>
            <a:r>
              <a:rPr lang="cs-CZ" sz="1200" dirty="0" smtClean="0"/>
              <a:t>. In: </a:t>
            </a:r>
            <a:r>
              <a:rPr lang="cs-CZ" sz="1200" i="1" dirty="0" err="1" smtClean="0"/>
              <a:t>Wikipedia</a:t>
            </a:r>
            <a:r>
              <a:rPr lang="cs-CZ" sz="1200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2008-01-14 [cit. 2012-03-25]. Dostupné z: http://cs.wikipedia.org/wiki/Soubor:MESSENGER_first_photo_of_unseen_side_of_mercury.jpg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err="1" smtClean="0"/>
              <a:t>Venuspioneeruv.jpg</a:t>
            </a:r>
            <a:r>
              <a:rPr lang="cs-CZ" sz="1200" dirty="0" smtClean="0"/>
              <a:t>. In: </a:t>
            </a:r>
            <a:r>
              <a:rPr lang="cs-CZ" sz="1200" i="1" dirty="0" err="1" smtClean="0"/>
              <a:t>Wikipedia</a:t>
            </a:r>
            <a:r>
              <a:rPr lang="cs-CZ" sz="1200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2010-11-16 [cit. 2012-03-25]. Dostupné z: http://cs.wikipedia.org/wiki/Soubor:Venuspioneeruv.jpg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err="1" smtClean="0"/>
              <a:t>Venus</a:t>
            </a:r>
            <a:r>
              <a:rPr lang="cs-CZ" sz="1200" dirty="0" smtClean="0"/>
              <a:t>_globe.</a:t>
            </a:r>
            <a:r>
              <a:rPr lang="cs-CZ" sz="1200" dirty="0" err="1" smtClean="0"/>
              <a:t>jpg</a:t>
            </a:r>
            <a:r>
              <a:rPr lang="cs-CZ" sz="1200" dirty="0" smtClean="0"/>
              <a:t>. In: </a:t>
            </a:r>
            <a:r>
              <a:rPr lang="cs-CZ" sz="1200" i="1" dirty="0" err="1" smtClean="0"/>
              <a:t>Wikipedia</a:t>
            </a:r>
            <a:r>
              <a:rPr lang="cs-CZ" sz="1200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2005-03-05 [cit. 2012-03-25]. Dostupné z: http://cs.wikipedia.org/wiki/Soubor:Venus_globe.jpg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The_Earth_seen_from_Apollo_17.jpg. In: </a:t>
            </a:r>
            <a:r>
              <a:rPr lang="en-US" sz="1200" i="1" dirty="0" smtClean="0"/>
              <a:t>Wikipedia</a:t>
            </a:r>
            <a:r>
              <a:rPr lang="en-US" sz="1200" dirty="0" smtClean="0"/>
              <a:t>: </a:t>
            </a:r>
            <a:r>
              <a:rPr lang="en-US" sz="1200" i="1" dirty="0" smtClean="0"/>
              <a:t>the free encyclopedia</a:t>
            </a:r>
            <a:r>
              <a:rPr lang="en-US" sz="1200" dirty="0" smtClean="0"/>
              <a:t> [online]. San Francisco (CA): Wikimedia Foundation, 2010-10-17 [cit. 2012-03-25]. </a:t>
            </a:r>
            <a:r>
              <a:rPr lang="en-US" sz="1200" dirty="0" err="1" smtClean="0"/>
              <a:t>Dostupné</a:t>
            </a:r>
            <a:r>
              <a:rPr lang="en-US" sz="1200" dirty="0" smtClean="0"/>
              <a:t> z: http://cs.wikipedia.org/wiki/Soubor:The_Earth_seen_from_Apollo_17.jpg 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NASA AND THE HUBBLE HERITAGE TEAM. Mars_</a:t>
            </a:r>
            <a:r>
              <a:rPr lang="cs-CZ" sz="1200" dirty="0" err="1" smtClean="0"/>
              <a:t>Hubble.jpg</a:t>
            </a:r>
            <a:r>
              <a:rPr lang="cs-CZ" sz="1200" dirty="0" smtClean="0"/>
              <a:t>. In: </a:t>
            </a:r>
            <a:r>
              <a:rPr lang="cs-CZ" sz="1200" i="1" dirty="0" err="1" smtClean="0"/>
              <a:t>Wikipedia</a:t>
            </a:r>
            <a:r>
              <a:rPr lang="cs-CZ" sz="1200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2010-01-26 [cit. 2012-03-25]. Dostupné z: http://cs.wikipedia.org/wiki/Soubor:Mars_Hubble.jpg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NASA. </a:t>
            </a:r>
            <a:r>
              <a:rPr lang="cs-CZ" sz="1200" dirty="0" err="1" smtClean="0"/>
              <a:t>Phobos</a:t>
            </a:r>
            <a:r>
              <a:rPr lang="cs-CZ" sz="1200" dirty="0" smtClean="0"/>
              <a:t>_</a:t>
            </a:r>
            <a:r>
              <a:rPr lang="cs-CZ" sz="1200" dirty="0" err="1" smtClean="0"/>
              <a:t>deimos</a:t>
            </a:r>
            <a:r>
              <a:rPr lang="cs-CZ" sz="1200" dirty="0" smtClean="0"/>
              <a:t>_</a:t>
            </a:r>
            <a:r>
              <a:rPr lang="cs-CZ" sz="1200" dirty="0" err="1" smtClean="0"/>
              <a:t>diff</a:t>
            </a:r>
            <a:r>
              <a:rPr lang="cs-CZ" sz="1200" dirty="0" smtClean="0"/>
              <a:t>_</a:t>
            </a:r>
            <a:r>
              <a:rPr lang="cs-CZ" sz="1200" dirty="0" err="1" smtClean="0"/>
              <a:t>rotated.jpg</a:t>
            </a:r>
            <a:r>
              <a:rPr lang="cs-CZ" sz="1200" dirty="0" smtClean="0"/>
              <a:t>. In: </a:t>
            </a:r>
            <a:r>
              <a:rPr lang="cs-CZ" sz="1200" i="1" dirty="0" err="1" smtClean="0"/>
              <a:t>Wikipedia</a:t>
            </a:r>
            <a:r>
              <a:rPr lang="cs-CZ" sz="1200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2007-03-01 [cit. 2012-03-25]. Dostupné z: http://cs.wikipedia.org/wiki/Soubor:Phobos_deimos_diff_rotated.jpg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VIATOUR, </a:t>
            </a:r>
            <a:r>
              <a:rPr lang="cs-CZ" sz="1200" dirty="0" err="1" smtClean="0"/>
              <a:t>Luc</a:t>
            </a:r>
            <a:r>
              <a:rPr lang="cs-CZ" sz="1200" dirty="0" smtClean="0"/>
              <a:t>. </a:t>
            </a:r>
            <a:r>
              <a:rPr lang="cs-CZ" sz="1200" dirty="0" err="1" smtClean="0"/>
              <a:t>Full</a:t>
            </a:r>
            <a:r>
              <a:rPr lang="cs-CZ" sz="1200" dirty="0" smtClean="0"/>
              <a:t>_</a:t>
            </a:r>
            <a:r>
              <a:rPr lang="cs-CZ" sz="1200" dirty="0" err="1" smtClean="0"/>
              <a:t>Moon</a:t>
            </a:r>
            <a:r>
              <a:rPr lang="cs-CZ" sz="1200" dirty="0" smtClean="0"/>
              <a:t>_</a:t>
            </a:r>
            <a:r>
              <a:rPr lang="cs-CZ" sz="1200" dirty="0" err="1" smtClean="0"/>
              <a:t>Luc</a:t>
            </a:r>
            <a:r>
              <a:rPr lang="cs-CZ" sz="1200" dirty="0" smtClean="0"/>
              <a:t>_</a:t>
            </a:r>
            <a:r>
              <a:rPr lang="cs-CZ" sz="1200" dirty="0" err="1" smtClean="0"/>
              <a:t>Viatour.jpg</a:t>
            </a:r>
            <a:r>
              <a:rPr lang="cs-CZ" sz="1200" dirty="0" smtClean="0"/>
              <a:t>. In: </a:t>
            </a:r>
            <a:r>
              <a:rPr lang="cs-CZ" sz="1200" i="1" dirty="0" err="1" smtClean="0"/>
              <a:t>Wikipedia</a:t>
            </a:r>
            <a:r>
              <a:rPr lang="cs-CZ" sz="1200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2006-10-07 [cit. 2012-03-25]. Dostupné z: http://cs.wikipedia.org/wiki/Soubor:Full_Moon_Luc_Viatour.jpg</a:t>
            </a:r>
          </a:p>
          <a:p>
            <a:endParaRPr lang="en-US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/>
            </a:r>
            <a:br>
              <a:rPr lang="cs-CZ" sz="1200" dirty="0" smtClean="0"/>
            </a:b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51520" y="188640"/>
            <a:ext cx="8640960" cy="50006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Kamenné planety</a:t>
            </a:r>
            <a:endParaRPr kumimoji="0" lang="cs-CZ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3363</TotalTime>
  <Words>637</Words>
  <Application>Microsoft Office PowerPoint</Application>
  <PresentationFormat>Předvádění na obrazovce (4:3)</PresentationFormat>
  <Paragraphs>128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Prezentace aplikace PowerPoint</vt:lpstr>
      <vt:lpstr>Kamenné planety</vt:lpstr>
      <vt:lpstr>Kamenné planety</vt:lpstr>
      <vt:lpstr>Kamenné planety</vt:lpstr>
      <vt:lpstr>Kamenné planety</vt:lpstr>
      <vt:lpstr>Kamenné planety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Tom</cp:lastModifiedBy>
  <cp:revision>394</cp:revision>
  <dcterms:created xsi:type="dcterms:W3CDTF">2012-01-30T16:05:08Z</dcterms:created>
  <dcterms:modified xsi:type="dcterms:W3CDTF">2013-06-19T16:45:11Z</dcterms:modified>
</cp:coreProperties>
</file>